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94" d="100"/>
          <a:sy n="94" d="100"/>
        </p:scale>
        <p:origin x="-69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1911-A0D2-4395-928F-B01A7E39D272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980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1911-A0D2-4395-928F-B01A7E39D272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042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1911-A0D2-4395-928F-B01A7E39D272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461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1911-A0D2-4395-928F-B01A7E39D272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376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1911-A0D2-4395-928F-B01A7E39D272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978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1911-A0D2-4395-928F-B01A7E39D272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483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1911-A0D2-4395-928F-B01A7E39D272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929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1911-A0D2-4395-928F-B01A7E39D272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736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1911-A0D2-4395-928F-B01A7E39D272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055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1911-A0D2-4395-928F-B01A7E39D272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628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1911-A0D2-4395-928F-B01A7E39D272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725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D1911-A0D2-4395-928F-B01A7E39D272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863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ifeofamaybeborderline.files.wordpress.com/2010/10/psychiatric-hospital.jpg" TargetMode="External"/><Relationship Id="rId2" Type="http://schemas.openxmlformats.org/officeDocument/2006/relationships/hyperlink" Target="http://3.bp.blogspot.com/-41wFwVOWy4k/TlPdTNTnpgI/AAAAAAAAAiw/7NsrreLvaso/s1600/Internal+Demons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43.tower.com/images/mm111623369/impulse-ellen-hopkins-paperback-cover-art.jpg" TargetMode="External"/><Relationship Id="rId4" Type="http://schemas.openxmlformats.org/officeDocument/2006/relationships/hyperlink" Target="http://i20.ebayimg.com/05/i/001/15/2f/27d5_35.GI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thechive.files.wordpress.com/2010/03/karma-fish.jpg" TargetMode="External"/><Relationship Id="rId2" Type="http://schemas.openxmlformats.org/officeDocument/2006/relationships/hyperlink" Target="http://cdn.screenrant.com/wp-content/uploads/The-Hunger-Games-movie-cast-District-9-tributes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hungergamestrilogy.net/wp-content/uploads/2011/03/Hunger-Games-Movie-Poster-Jennifer-Lawrence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xcb.xanga.com/e6bf92e145233270817247/z215562670.jpg" TargetMode="External"/><Relationship Id="rId2" Type="http://schemas.openxmlformats.org/officeDocument/2006/relationships/hyperlink" Target="http://2.bp.blogspot.com/_pUp3FwzFupo/THNIgT57g9I/AAAAAAAABhU/ZgY0V_-ieCE/s1600/crank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arcononeastus.org/img/girl_taking_drugs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r>
              <a:rPr lang="en-US" dirty="0" smtClean="0"/>
              <a:t>Sources Cited:</a:t>
            </a:r>
            <a:br>
              <a:rPr lang="en-US" dirty="0" smtClean="0"/>
            </a:br>
            <a:r>
              <a:rPr lang="en-US" dirty="0" err="1" smtClean="0"/>
              <a:t>Prezi</a:t>
            </a:r>
            <a:r>
              <a:rPr lang="en-US" dirty="0" smtClean="0"/>
              <a:t>, </a:t>
            </a:r>
            <a:r>
              <a:rPr lang="en-US" dirty="0" err="1" smtClean="0"/>
              <a:t>Animoto</a:t>
            </a:r>
            <a:r>
              <a:rPr lang="en-US" dirty="0" smtClean="0"/>
              <a:t> &amp; </a:t>
            </a:r>
            <a:r>
              <a:rPr lang="en-US" dirty="0" err="1" smtClean="0"/>
              <a:t>Voicetread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609600"/>
          </a:xfrm>
        </p:spPr>
        <p:txBody>
          <a:bodyPr/>
          <a:lstStyle/>
          <a:p>
            <a:r>
              <a:rPr lang="en-US" dirty="0" err="1" smtClean="0"/>
              <a:t>Kalista</a:t>
            </a:r>
            <a:r>
              <a:rPr lang="en-US" dirty="0" smtClean="0"/>
              <a:t> </a:t>
            </a:r>
            <a:r>
              <a:rPr lang="en-US" dirty="0" err="1" smtClean="0"/>
              <a:t>Routh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112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Animoto</a:t>
            </a:r>
            <a:r>
              <a:rPr lang="en-US" dirty="0" smtClean="0"/>
              <a:t> Sources Cited: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://3.bp.blogspot.com/-</a:t>
            </a:r>
            <a:r>
              <a:rPr lang="en-US" dirty="0" smtClean="0">
                <a:hlinkClick r:id="rId2"/>
              </a:rPr>
              <a:t>41wFwVOWy4k/TlPdTNTnpgI/AAAAAAAAAiw/7NsrreLvaso/s1600/Internal+Demons.jpg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lifeofamaybeborderline.files.wordpress.com/2010/10/psychiatric-hospital.jpg</a:t>
            </a:r>
            <a:endParaRPr lang="en-US" dirty="0" smtClean="0"/>
          </a:p>
          <a:p>
            <a:r>
              <a:rPr lang="en-US" dirty="0">
                <a:hlinkClick r:id="rId4"/>
              </a:rPr>
              <a:t>http://i20.ebayimg.com/05/i/001/15/2f/27d5_35.GIF</a:t>
            </a:r>
            <a:endParaRPr lang="en-US" dirty="0"/>
          </a:p>
          <a:p>
            <a:r>
              <a:rPr lang="en-US" dirty="0">
                <a:hlinkClick r:id="rId5"/>
              </a:rPr>
              <a:t>http://i43.tower.com/images/mm111623369/impulse-ellen-hopkins-paperback-cover-art.jpg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807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Prezi</a:t>
            </a:r>
            <a:r>
              <a:rPr lang="en-US" dirty="0" smtClean="0"/>
              <a:t> Sources Cited: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cdn.screenrant.com/wp-content/uploads/The-Hunger-Games-movie-cast-District-9-tributes.jpg</a:t>
            </a:r>
            <a:endParaRPr lang="en-US" dirty="0" smtClean="0"/>
          </a:p>
          <a:p>
            <a:r>
              <a:rPr lang="en-US" dirty="0">
                <a:hlinkClick r:id="rId3"/>
              </a:rPr>
              <a:t>http://thechive.files.wordpress.com/2010/03/karma-fish.jpg</a:t>
            </a:r>
            <a:endParaRPr lang="en-US" dirty="0"/>
          </a:p>
          <a:p>
            <a:r>
              <a:rPr lang="en-US" dirty="0">
                <a:hlinkClick r:id="rId4"/>
              </a:rPr>
              <a:t>http://www.hungergamestrilogy.net/wp-content/uploads/2011/03/Hunger-Games-Movie-Poster-Jennifer-Lawrence.jpg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603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Voicethread</a:t>
            </a:r>
            <a:r>
              <a:rPr lang="en-US" dirty="0" smtClean="0"/>
              <a:t> Sources Cited: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http://2.bp.blogspot.com/_pUp3FwzFupo/THNIgT57g9I/AAAAAAAABhU/ZgY0V_-</a:t>
            </a:r>
            <a:r>
              <a:rPr lang="en-US" dirty="0" smtClean="0">
                <a:hlinkClick r:id="rId2"/>
              </a:rPr>
              <a:t>ieCE/s1600/crank.jpg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xcb.xanga.com/e6bf92e145233270817247/z215562670.jpg</a:t>
            </a:r>
            <a:endParaRPr lang="en-US" dirty="0" smtClean="0"/>
          </a:p>
          <a:p>
            <a:r>
              <a:rPr lang="en-US" dirty="0">
                <a:hlinkClick r:id="rId4"/>
              </a:rPr>
              <a:t>http://www.narcononeastus.org/img/girl_taking_drugs.jpg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787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53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Sources Cited: Prezi, Animoto &amp; Voicetread</vt:lpstr>
      <vt:lpstr>Animoto Sources Cited:</vt:lpstr>
      <vt:lpstr>Prezi Sources Cited:</vt:lpstr>
      <vt:lpstr>Voicethread Sources Cited: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Sources Cited: Prezi, Animoto &amp; Voicetread</dc:title>
  <dc:creator>acs</dc:creator>
  <cp:lastModifiedBy>acs</cp:lastModifiedBy>
  <cp:revision>5</cp:revision>
  <dcterms:created xsi:type="dcterms:W3CDTF">2012-01-09T14:11:02Z</dcterms:created>
  <dcterms:modified xsi:type="dcterms:W3CDTF">2012-01-10T15:27:33Z</dcterms:modified>
</cp:coreProperties>
</file>